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1" r:id="rId4"/>
    <p:sldId id="262" r:id="rId5"/>
    <p:sldId id="264" r:id="rId6"/>
    <p:sldId id="258" r:id="rId7"/>
    <p:sldId id="259" r:id="rId8"/>
    <p:sldId id="260" r:id="rId9"/>
    <p:sldId id="265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26" autoAdjust="0"/>
  </p:normalViewPr>
  <p:slideViewPr>
    <p:cSldViewPr snapToGrid="0">
      <p:cViewPr varScale="1">
        <p:scale>
          <a:sx n="67" d="100"/>
          <a:sy n="67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51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0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833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4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5420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274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983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2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03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1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01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61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7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316B1-04D5-4942-B7A7-33CC8B79A793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1D5A7ED-8CBA-4BD4-9AA3-D442589AB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1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osokoru" TargetMode="External"/><Relationship Id="rId2" Type="http://schemas.openxmlformats.org/officeDocument/2006/relationships/hyperlink" Target="https://vk.com/e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5;&#1040;&#1052;&#1071;&#1058;&#1050;&#1040;%20&#1045;&#1043;&#1069;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e.edu.ru/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ege.43edu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r3fDr4EMQM4tVH2q9lKDl-oRGlZAd4tZ" TargetMode="External"/><Relationship Id="rId2" Type="http://schemas.openxmlformats.org/officeDocument/2006/relationships/hyperlink" Target="https://www.youtube.com/playlist?list=PLr3fDr4EMQM6A9R4XCbqc0wp5Kg2aAJn_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playlist?list=PLr3fDr4EMQM5Jo4bXgHPwOKBVtKxdWEuY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ЕГЭ - 2018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Официальные группы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hlinkClick r:id="rId2"/>
              </a:rPr>
              <a:t>https</a:t>
            </a:r>
            <a:r>
              <a:rPr lang="ru-RU" sz="2800" b="1" dirty="0" smtClean="0">
                <a:hlinkClick r:id="rId2"/>
              </a:rPr>
              <a:t>://</a:t>
            </a:r>
            <a:r>
              <a:rPr lang="en-US" sz="2800" b="1" dirty="0" smtClean="0">
                <a:hlinkClick r:id="rId2"/>
              </a:rPr>
              <a:t>vk.com</a:t>
            </a:r>
            <a:r>
              <a:rPr lang="ru-RU" sz="2800" b="1" dirty="0" smtClean="0">
                <a:hlinkClick r:id="rId2"/>
              </a:rPr>
              <a:t>/</a:t>
            </a:r>
            <a:r>
              <a:rPr lang="en-US" sz="2800" b="1" dirty="0" err="1" smtClean="0">
                <a:hlinkClick r:id="rId2"/>
              </a:rPr>
              <a:t>ege</a:t>
            </a:r>
            <a:endParaRPr lang="en-US" sz="2800" b="1" dirty="0" smtClean="0"/>
          </a:p>
          <a:p>
            <a:r>
              <a:rPr lang="en-US" sz="2800" b="1" dirty="0">
                <a:hlinkClick r:id="rId3"/>
              </a:rPr>
              <a:t>https</a:t>
            </a:r>
            <a:r>
              <a:rPr lang="ru-RU" sz="2800" b="1" dirty="0">
                <a:hlinkClick r:id="rId3"/>
              </a:rPr>
              <a:t>://</a:t>
            </a:r>
            <a:r>
              <a:rPr lang="en-US" sz="2800" b="1" dirty="0" smtClean="0">
                <a:hlinkClick r:id="rId3"/>
              </a:rPr>
              <a:t>vk.com</a:t>
            </a:r>
            <a:r>
              <a:rPr lang="ru-RU" sz="2800" b="1" dirty="0" smtClean="0">
                <a:hlinkClick r:id="rId3"/>
              </a:rPr>
              <a:t>/</a:t>
            </a:r>
            <a:r>
              <a:rPr lang="en-US" sz="2800" b="1" dirty="0" err="1" smtClean="0">
                <a:hlinkClick r:id="rId3"/>
              </a:rPr>
              <a:t>osokoru</a:t>
            </a:r>
            <a:endParaRPr lang="en-US" sz="28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18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Нормативные правовые документы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0436" y="1596788"/>
            <a:ext cx="10140286" cy="4831308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Федеральный закон от 29.12.2012 № 273-ФЗ «Об образовании в Российской Федерации»;</a:t>
            </a:r>
          </a:p>
          <a:p>
            <a:pPr lvl="0"/>
            <a:r>
              <a:rPr lang="ru-RU" b="1" dirty="0"/>
              <a:t>Постановление Правительства Российской Федерации от 31.08.2013 № 755 «О федеральной информационной системе обеспечения проведения государственной итоговой аттестации обучающихся, освоивших основные образовательные программы основного общего и среднего общего образования, и приема граждан в образовательные организации для получения среднего профессионального и высшего образования и региональных информационных системах обеспечения проведения государственной итоговой аттестации обучающихся, освоивших основные образовательные программы основного общего и среднего общего образования»;</a:t>
            </a:r>
          </a:p>
          <a:p>
            <a:pPr lvl="0"/>
            <a:r>
              <a:rPr lang="ru-RU" b="1" dirty="0"/>
              <a:t>Приказ </a:t>
            </a:r>
            <a:r>
              <a:rPr lang="ru-RU" b="1" dirty="0" err="1"/>
              <a:t>Минобрнауки</a:t>
            </a:r>
            <a:r>
              <a:rPr lang="ru-RU" b="1" dirty="0"/>
              <a:t> России от 26.12.2013 № 1400 «Об утверждении Порядка проведения государственной итоговой аттестации по образовательным программам среднего общего образования» (зарегистрирован Минюстом России 03.02.2014, регистрационный № 31205).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72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066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РАСПИСАНИЕ    ЕГЭ </a:t>
            </a:r>
            <a:r>
              <a:rPr lang="ru-RU" altLang="ru-RU" b="1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r>
              <a:rPr lang="ru-RU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1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092760"/>
              </p:ext>
            </p:extLst>
          </p:nvPr>
        </p:nvGraphicFramePr>
        <p:xfrm>
          <a:off x="3043450" y="1364775"/>
          <a:ext cx="7042246" cy="5381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996"/>
                <a:gridCol w="1380922"/>
                <a:gridCol w="2711204"/>
                <a:gridCol w="2354124"/>
              </a:tblGrid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№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Дата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Экзамен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Ф.И. учащихся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30.05.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Математика (база)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все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01.06.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Математика (профиль)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все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3.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04.06.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История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Татаурова Юлия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2996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06.06.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Русский язык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все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5.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14.06.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Обществознание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все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1208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18.06.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Биология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Князева Екатерина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Ступникова Светлана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  <a:tr h="599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7.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20.06.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Физика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Игумнов Захар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449" marR="3344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18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1981" y="142875"/>
            <a:ext cx="8911687" cy="6000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Продолжительность ЕГЭ-2018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045083"/>
              </p:ext>
            </p:extLst>
          </p:nvPr>
        </p:nvGraphicFramePr>
        <p:xfrm>
          <a:off x="3106484" y="742950"/>
          <a:ext cx="8609266" cy="5859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17695"/>
                <a:gridCol w="2791571"/>
              </a:tblGrid>
              <a:tr h="1090348">
                <a:tc>
                  <a:txBody>
                    <a:bodyPr/>
                    <a:lstStyle/>
                    <a:p>
                      <a:pPr marL="184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Русский язык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Химия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Биология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 часа 30 минут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(210 минут)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</a:tr>
              <a:tr h="18875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Математика (профильный уровень)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Литература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Обществознание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Физика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Информатика и ИКТ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История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 часа 55 минут 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(235 минут)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</a:tr>
              <a:tr h="16286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Математика (базовый уровень)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Иностранный язык (письменная часть)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География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 часа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(180 минут)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</a:tr>
              <a:tr h="593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Иностранный язык (устная часть)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15 минут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85" marR="28785" marT="28785" marB="2878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2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ПАМЯТКА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hlinkClick r:id="rId2" action="ppaction://hlinkfile"/>
              </a:rPr>
              <a:t>ПАМЯТКА ЕГЭ.</a:t>
            </a:r>
            <a:r>
              <a:rPr lang="en-US" sz="2400" b="1" dirty="0" err="1" smtClean="0">
                <a:hlinkClick r:id="rId2" action="ppaction://hlinkfile"/>
              </a:rPr>
              <a:t>docx</a:t>
            </a:r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36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cap="all" dirty="0"/>
              <a:t>ОФИЦИАЛЬНЫЙ</a:t>
            </a:r>
            <a:r>
              <a:rPr lang="ru-RU" sz="2400" cap="all" dirty="0"/>
              <a:t/>
            </a:r>
            <a:br>
              <a:rPr lang="ru-RU" sz="2400" cap="all" dirty="0"/>
            </a:br>
            <a:r>
              <a:rPr lang="ru-RU" sz="2400" b="1" cap="all" dirty="0"/>
              <a:t>ИНФОРМАЦИОННЫЙ ПОРТАЛ</a:t>
            </a:r>
            <a:br>
              <a:rPr lang="ru-RU" sz="2400" b="1" cap="all" dirty="0"/>
            </a:br>
            <a:r>
              <a:rPr lang="ru-RU" sz="2400" b="1" cap="all" dirty="0"/>
              <a:t>ЕДИНОГО </a:t>
            </a:r>
            <a:r>
              <a:rPr lang="ru-RU" sz="2400" b="1" cap="all" dirty="0" smtClean="0"/>
              <a:t>ГОСУДАРСТВЕННОГО ЭКЗАМЕНА</a:t>
            </a:r>
            <a:r>
              <a:rPr lang="ru-RU" sz="2400" b="1" cap="all" dirty="0"/>
              <a:t/>
            </a:r>
            <a:br>
              <a:rPr lang="ru-RU" sz="2400" b="1" cap="all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hlinkClick r:id="rId2"/>
              </a:rPr>
              <a:t>http://www.ege.edu.ru/ru</a:t>
            </a:r>
            <a:r>
              <a:rPr lang="en-US" sz="3200" dirty="0" smtClean="0">
                <a:hlinkClick r:id="rId2"/>
              </a:rPr>
              <a:t>/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54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hlinkClick r:id="rId2"/>
              </a:rPr>
              <a:t>https://ege.43edu.ru</a:t>
            </a:r>
            <a:r>
              <a:rPr lang="en-US" sz="4000" dirty="0" smtClean="0">
                <a:hlinkClick r:id="rId2"/>
              </a:rPr>
              <a:t>/</a:t>
            </a:r>
            <a:endParaRPr lang="ru-RU" sz="4000" dirty="0" smtClean="0"/>
          </a:p>
          <a:p>
            <a:endParaRPr lang="ru-RU" sz="4000" dirty="0" smtClean="0"/>
          </a:p>
          <a:p>
            <a:endParaRPr lang="ru-RU" dirty="0"/>
          </a:p>
        </p:txBody>
      </p:sp>
      <p:pic>
        <p:nvPicPr>
          <p:cNvPr id="1026" name="Picture 2" descr="Ð¦ÐµÐ½ÑÑ Ð¾ÑÐµÐ½ÐºÐ¸ ÐºÐ°ÑÐµÑÑÐ²Ð° Ð¾Ð±ÑÐ°Ð·Ð¾Ð²Ð°Ð½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2" y="518615"/>
            <a:ext cx="8601952" cy="1487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Рособрнадзор</a:t>
            </a:r>
            <a:r>
              <a:rPr lang="ru-RU" b="1" dirty="0"/>
              <a:t> подготовил серию анимированных видеороликов о ЕГЭ-2018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Посмотреть новые видеоролики можно на </a:t>
            </a:r>
            <a:r>
              <a:rPr lang="ru-RU" b="1" dirty="0" err="1">
                <a:hlinkClick r:id="rId2"/>
              </a:rPr>
              <a:t>YouTube</a:t>
            </a:r>
            <a:r>
              <a:rPr lang="ru-RU" b="1" dirty="0">
                <a:hlinkClick r:id="rId2"/>
              </a:rPr>
              <a:t>-канале </a:t>
            </a:r>
            <a:r>
              <a:rPr lang="ru-RU" b="1" dirty="0" err="1">
                <a:hlinkClick r:id="rId2"/>
              </a:rPr>
              <a:t>Рособрнадзора</a:t>
            </a:r>
            <a:r>
              <a:rPr lang="ru-RU" dirty="0"/>
              <a:t> и в сообществе «ЕГЭ и ГИА» </a:t>
            </a:r>
            <a:r>
              <a:rPr lang="ru-RU" dirty="0" err="1"/>
              <a:t>ВКонтакте</a:t>
            </a:r>
            <a:r>
              <a:rPr lang="ru-RU" dirty="0"/>
              <a:t> и других социальных сетях ведомства</a:t>
            </a:r>
            <a:r>
              <a:rPr lang="ru-RU" dirty="0" smtClean="0"/>
              <a:t>.</a:t>
            </a:r>
          </a:p>
          <a:p>
            <a:r>
              <a:rPr lang="ru-RU" dirty="0"/>
              <a:t>Ранее </a:t>
            </a:r>
            <a:r>
              <a:rPr lang="ru-RU" dirty="0" err="1"/>
              <a:t>Рособрнадзор</a:t>
            </a:r>
            <a:r>
              <a:rPr lang="ru-RU" dirty="0"/>
              <a:t> подготовил </a:t>
            </a:r>
            <a:r>
              <a:rPr lang="ru-RU" dirty="0" err="1">
                <a:hlinkClick r:id="rId3"/>
              </a:rPr>
              <a:t>видеоконсультации</a:t>
            </a:r>
            <a:r>
              <a:rPr lang="ru-RU" dirty="0">
                <a:hlinkClick r:id="rId3"/>
              </a:rPr>
              <a:t> по всем предметам ЕГЭ-2018</a:t>
            </a:r>
            <a:r>
              <a:rPr lang="ru-RU" dirty="0"/>
              <a:t> с участием специалистов Федерального института педагогических измерений, а также совместно с Общественным телевидением России выпустил цикл интервью </a:t>
            </a:r>
            <a:r>
              <a:rPr lang="ru-RU" dirty="0">
                <a:hlinkClick r:id="rId4"/>
              </a:rPr>
              <a:t>«О ЕГЭ предметно»</a:t>
            </a:r>
            <a:r>
              <a:rPr lang="ru-RU" dirty="0"/>
              <a:t>. </a:t>
            </a:r>
            <a:r>
              <a:rPr lang="ru-RU" dirty="0" err="1"/>
              <a:t>Рособрнадзор</a:t>
            </a:r>
            <a:r>
              <a:rPr lang="ru-RU" dirty="0"/>
              <a:t> рекомендует посмотреть видеоматериалы каждому выпускнику, планирующему сдавать в этом году </a:t>
            </a:r>
            <a:r>
              <a:rPr lang="ru-RU" dirty="0" err="1"/>
              <a:t>госэкзамены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5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713" y="624110"/>
            <a:ext cx="10375899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Федеральная служба по надзору в сфере образования и науки</a:t>
            </a:r>
            <a:br>
              <a:rPr lang="ru-RU" sz="2400" b="1" dirty="0"/>
            </a:br>
            <a:r>
              <a:rPr lang="ru-RU" sz="2400" b="1" dirty="0"/>
              <a:t>ФЕДЕРАЛЬНОЕ ГОСУДАРСТВЕННОЕ БЮДЖЕТНОЕ НАУЧНОЕ </a:t>
            </a:r>
            <a:r>
              <a:rPr lang="ru-RU" sz="2400" b="1" dirty="0" smtClean="0"/>
              <a:t>УЧРЕЖДЕНИЕ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«Федеральный институт педагогических измерений</a:t>
            </a:r>
            <a:r>
              <a:rPr lang="ru-RU" sz="2400" b="1" dirty="0" smtClean="0"/>
              <a:t>»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257550"/>
            <a:ext cx="8915400" cy="2653672"/>
          </a:xfrm>
        </p:spPr>
        <p:txBody>
          <a:bodyPr/>
          <a:lstStyle/>
          <a:p>
            <a:r>
              <a:rPr lang="en-US" sz="2800" b="1" dirty="0">
                <a:hlinkClick r:id="rId2"/>
              </a:rPr>
              <a:t>http://www.fipi.ru</a:t>
            </a:r>
            <a:r>
              <a:rPr lang="en-US" sz="2800" b="1" dirty="0" smtClean="0">
                <a:hlinkClick r:id="rId2"/>
              </a:rPr>
              <a:t>/</a:t>
            </a:r>
            <a:endParaRPr lang="ru-RU" sz="28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2709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145</Words>
  <Application>Microsoft Office PowerPoint</Application>
  <PresentationFormat>Широкоэкранный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ЕГЭ - 2018</vt:lpstr>
      <vt:lpstr>Нормативные правовые документы</vt:lpstr>
      <vt:lpstr>РАСПИСАНИЕ    ЕГЭ – 2018 </vt:lpstr>
      <vt:lpstr>Продолжительность ЕГЭ-2018</vt:lpstr>
      <vt:lpstr>ПАМЯТКА</vt:lpstr>
      <vt:lpstr>ОФИЦИАЛЬНЫЙ ИНФОРМАЦИОННЫЙ ПОРТАЛ ЕДИНОГО ГОСУДАРСТВЕННОГО ЭКЗАМЕНА </vt:lpstr>
      <vt:lpstr>Презентация PowerPoint</vt:lpstr>
      <vt:lpstr>Рособрнадзор подготовил серию анимированных видеороликов о ЕГЭ-2018</vt:lpstr>
      <vt:lpstr>Федеральная служба по надзору в сфере образования и науки ФЕДЕРАЛЬНОЕ ГОСУДАРСТВЕННОЕ БЮДЖЕТНОЕ НАУЧНОЕ УЧРЕЖДЕНИЕ «Федеральный институт педагогических измерений»   </vt:lpstr>
      <vt:lpstr>Официальные группы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- 2018</dc:title>
  <dc:creator>RePack by Diakov</dc:creator>
  <cp:lastModifiedBy>RePack by Diakov</cp:lastModifiedBy>
  <cp:revision>6</cp:revision>
  <dcterms:created xsi:type="dcterms:W3CDTF">2018-03-26T11:23:50Z</dcterms:created>
  <dcterms:modified xsi:type="dcterms:W3CDTF">2018-03-27T09:47:51Z</dcterms:modified>
</cp:coreProperties>
</file>